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6" r:id="rId7"/>
    <p:sldId id="270" r:id="rId8"/>
    <p:sldId id="261" r:id="rId9"/>
    <p:sldId id="263" r:id="rId10"/>
    <p:sldId id="264" r:id="rId11"/>
    <p:sldId id="267" r:id="rId12"/>
    <p:sldId id="265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65" autoAdjust="0"/>
  </p:normalViewPr>
  <p:slideViewPr>
    <p:cSldViewPr>
      <p:cViewPr varScale="1">
        <p:scale>
          <a:sx n="76" d="100"/>
          <a:sy n="76" d="100"/>
        </p:scale>
        <p:origin x="-123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98B50-1FCA-49A7-8167-7D5F28B9AC66}" type="datetimeFigureOut">
              <a:rPr lang="en-GB" smtClean="0"/>
              <a:t>06/05/2015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274E-2798-4695-A399-B2434AFEAC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5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9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GB" baseline="0" dirty="0" smtClean="0"/>
              <a:t> database was designed and implemented in SQL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8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Android had the biggest market share</a:t>
            </a:r>
          </a:p>
          <a:p>
            <a:r>
              <a:rPr lang="en-GB" dirty="0" smtClean="0"/>
              <a:t>Programmed</a:t>
            </a:r>
            <a:r>
              <a:rPr lang="en-GB" baseline="0" dirty="0" smtClean="0"/>
              <a:t> in java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274E-2798-4695-A399-B2434AFEAC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94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64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00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38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9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10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340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54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27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20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01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DC929-F72F-4570-AD5F-721CBA172307}" type="datetimeFigureOut">
              <a:rPr lang="en-GB" smtClean="0"/>
              <a:t>06/05/2015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4B60D-C187-443F-986A-0390392D9AD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96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96952"/>
            <a:ext cx="6400800" cy="17526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A weight training application for Android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87" y="2348880"/>
            <a:ext cx="5610225" cy="3505835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GUIs for different devices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87" y="2204864"/>
            <a:ext cx="2324100" cy="413131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2" y="2217564"/>
            <a:ext cx="2324100" cy="4130675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GUIs for different devices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2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Displaying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94" y="2492896"/>
            <a:ext cx="5610225" cy="35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Problems encountered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619672" y="3181164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Using more than one content provider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619672" y="3653408"/>
            <a:ext cx="6696744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Android version differences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619672" y="4077072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Image scaling</a:t>
            </a:r>
            <a:endParaRPr lang="en-GB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Future Work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619672" y="3181164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Import / Export data </a:t>
            </a:r>
            <a:r>
              <a:rPr lang="en-GB" sz="2200" dirty="0" smtClean="0">
                <a:solidFill>
                  <a:schemeClr val="tx1"/>
                </a:solidFill>
              </a:rPr>
              <a:t>to and from the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database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619672" y="3653408"/>
            <a:ext cx="6696744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Allow users to compare results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619672" y="4077072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Store data on the cloud rather than locally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619672" y="4517504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Publish to the Android market</a:t>
            </a:r>
            <a:endParaRPr lang="en-GB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12776"/>
            <a:ext cx="6400800" cy="864096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What is progressive overload?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403648" y="2564904"/>
            <a:ext cx="64008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A weight lifting technique that involves increasing an aspect of your workout every time you perform it.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43807" y="4077072"/>
            <a:ext cx="4104457" cy="49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 dirty="0" smtClean="0">
                <a:solidFill>
                  <a:schemeClr val="tx1"/>
                </a:solidFill>
              </a:rPr>
              <a:t>Increase repetitions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856686" y="4581128"/>
            <a:ext cx="4104457" cy="49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 dirty="0" smtClean="0">
                <a:solidFill>
                  <a:schemeClr val="tx1"/>
                </a:solidFill>
              </a:rPr>
              <a:t>Increase weight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843808" y="5021560"/>
            <a:ext cx="4104457" cy="49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 dirty="0" smtClean="0">
                <a:solidFill>
                  <a:schemeClr val="tx1"/>
                </a:solidFill>
              </a:rPr>
              <a:t>Improve technique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5800" y="-2738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Progressive Overload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8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371600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How can modern technology help?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19672" y="3181164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Remove the need for recording performance on paper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619672" y="3653408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Display performance in a graphical way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19672" y="4149080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Provide consistent data storage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8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Which mobile platform should be used?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0888"/>
            <a:ext cx="6267282" cy="40483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747316" y="61015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www.idc.com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8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Which mobile platform should be used?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619672" y="3181164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Android is programmed in Java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619672" y="3653408"/>
            <a:ext cx="6696744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I have experience </a:t>
            </a:r>
            <a:r>
              <a:rPr lang="en-GB" sz="2200" dirty="0" smtClean="0">
                <a:solidFill>
                  <a:schemeClr val="tx1"/>
                </a:solidFill>
              </a:rPr>
              <a:t>in Android </a:t>
            </a:r>
            <a:r>
              <a:rPr lang="en-GB" sz="2200" dirty="0" smtClean="0">
                <a:solidFill>
                  <a:schemeClr val="tx1"/>
                </a:solidFill>
              </a:rPr>
              <a:t>Development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619672" y="4077072"/>
            <a:ext cx="6408712" cy="49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 smtClean="0">
                <a:solidFill>
                  <a:schemeClr val="tx1"/>
                </a:solidFill>
              </a:rPr>
              <a:t>Android can be used on many different devices</a:t>
            </a:r>
            <a:endParaRPr lang="en-GB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GUI Structure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pic>
        <p:nvPicPr>
          <p:cNvPr id="10" name="Picture 9"/>
          <p:cNvPicPr/>
          <p:nvPr/>
        </p:nvPicPr>
        <p:blipFill rotWithShape="1">
          <a:blip r:embed="rId4"/>
          <a:srcRect t="17391" b="14854"/>
          <a:stretch/>
        </p:blipFill>
        <p:spPr bwMode="auto">
          <a:xfrm>
            <a:off x="1331640" y="2276872"/>
            <a:ext cx="6674185" cy="37510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83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GUI Structure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32856"/>
            <a:ext cx="2343150" cy="416496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348880"/>
            <a:ext cx="5610225" cy="35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1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0" r="3044" b="17949"/>
          <a:stretch>
            <a:fillRect/>
          </a:stretch>
        </p:blipFill>
        <p:spPr bwMode="auto">
          <a:xfrm>
            <a:off x="1038682" y="2376897"/>
            <a:ext cx="7493758" cy="364439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Data Storage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8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3007" y="1484784"/>
            <a:ext cx="64008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GUIs for different devices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en-GB" dirty="0" smtClean="0"/>
              <a:t>Progressive Overload</a:t>
            </a:r>
            <a:endParaRPr lang="en-GB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6768752" cy="39322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08304" y="6101571"/>
            <a:ext cx="187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www.vogella.com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294</Words>
  <Application>Microsoft Office PowerPoint</Application>
  <PresentationFormat>On-screen Show (4:3)</PresentationFormat>
  <Paragraphs>80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Progressive Overload</vt:lpstr>
      <vt:lpstr>PowerPoint Presentation</vt:lpstr>
      <vt:lpstr>Progressive Overload</vt:lpstr>
      <vt:lpstr>Progressive Overload</vt:lpstr>
      <vt:lpstr>Progressive Overload</vt:lpstr>
      <vt:lpstr>Progressive Overload</vt:lpstr>
      <vt:lpstr>Progressive Overload</vt:lpstr>
      <vt:lpstr>Progressive Overload</vt:lpstr>
      <vt:lpstr>Progressive Overload</vt:lpstr>
      <vt:lpstr>Progressive Overload</vt:lpstr>
      <vt:lpstr>Progressive Overload</vt:lpstr>
      <vt:lpstr>Progressive Overload</vt:lpstr>
      <vt:lpstr>Progressive Overload</vt:lpstr>
      <vt:lpstr>Progressive Overload</vt:lpstr>
    </vt:vector>
  </TitlesOfParts>
  <Company>Diamond Light Source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Overload</dc:title>
  <dc:creator>jjc62351</dc:creator>
  <cp:lastModifiedBy>User</cp:lastModifiedBy>
  <cp:revision>9</cp:revision>
  <dcterms:created xsi:type="dcterms:W3CDTF">2015-04-30T06:34:11Z</dcterms:created>
  <dcterms:modified xsi:type="dcterms:W3CDTF">2015-05-06T11:20:16Z</dcterms:modified>
</cp:coreProperties>
</file>